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0880725" cy="7589838"/>
  <p:notesSz cx="9144000" cy="6858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58" y="-91"/>
      </p:cViewPr>
      <p:guideLst>
        <p:guide orient="horz" pos="2391"/>
        <p:guide pos="34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2FE7-12C0-47BC-BD13-0D0B0CF783FE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8913" y="514350"/>
            <a:ext cx="3686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31CA-F09D-4373-89E6-FD9A79AFA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055" y="2357770"/>
            <a:ext cx="9248617" cy="162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110" y="4300909"/>
            <a:ext cx="7616507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8526" y="303947"/>
            <a:ext cx="2448163" cy="6475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36" y="303947"/>
            <a:ext cx="7163144" cy="6475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02" y="4877174"/>
            <a:ext cx="9248617" cy="150742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02" y="3216898"/>
            <a:ext cx="9248617" cy="166027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036" y="1770963"/>
            <a:ext cx="4805654" cy="5008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1035" y="1770963"/>
            <a:ext cx="4805654" cy="5008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36" y="1698931"/>
            <a:ext cx="4807543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036" y="2406962"/>
            <a:ext cx="4807543" cy="43729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7258" y="1698931"/>
            <a:ext cx="4809432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7258" y="2406962"/>
            <a:ext cx="4809432" cy="43729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37" y="302188"/>
            <a:ext cx="3579684" cy="12860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062" y="302189"/>
            <a:ext cx="6082627" cy="64777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037" y="1588245"/>
            <a:ext cx="3579684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699" y="5312887"/>
            <a:ext cx="6528435" cy="62721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2699" y="678167"/>
            <a:ext cx="6528435" cy="4553903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699" y="5940104"/>
            <a:ext cx="652843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037" y="303946"/>
            <a:ext cx="9792653" cy="1264973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37" y="1770963"/>
            <a:ext cx="9792653" cy="5008942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036" y="7034657"/>
            <a:ext cx="2538836" cy="404089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38AB-999A-4C43-8BD9-712ACA19D453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7582" y="7034657"/>
            <a:ext cx="3445563" cy="404089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7853" y="7034657"/>
            <a:ext cx="2538836" cy="404089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9934-124D-44B4-80CB-F95803FD1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90342" y="746920"/>
            <a:ext cx="100903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5.6.  Site visited Picture to understand the objective work in practical aspect:-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7031" t="2083" r="20313" b="6250"/>
          <a:stretch>
            <a:fillRect/>
          </a:stretch>
        </p:blipFill>
        <p:spPr bwMode="auto">
          <a:xfrm>
            <a:off x="557841" y="1204119"/>
            <a:ext cx="992004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87845" y="6614320"/>
            <a:ext cx="7135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View of Base-Isolated 9 Storey Building Constructed in the </a:t>
            </a:r>
            <a:r>
              <a:rPr lang="en-GB" sz="1400" b="1" dirty="0" err="1"/>
              <a:t>Dilshadgarden</a:t>
            </a:r>
            <a:r>
              <a:rPr lang="en-GB" sz="1400" b="1" dirty="0"/>
              <a:t> GTB Hospital Delhi</a:t>
            </a:r>
            <a:endParaRPr lang="en-US" sz="14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01962" y="6995319"/>
            <a:ext cx="1438601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 5.24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-8000" contrast="23000"/>
          </a:blip>
          <a:srcRect l="3906" t="3125" r="3906" b="6250"/>
          <a:stretch>
            <a:fillRect/>
          </a:stretch>
        </p:blipFill>
        <p:spPr bwMode="auto">
          <a:xfrm>
            <a:off x="945342" y="746920"/>
            <a:ext cx="906754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00343" y="6690520"/>
            <a:ext cx="8292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A Prototype View of Lead Rubber Bearing Used in GTB Hospital Base-Isolated Building at Delhi </a:t>
            </a:r>
            <a:r>
              <a:rPr lang="en-GB" sz="1200" b="1" dirty="0" err="1"/>
              <a:t>Dilshad</a:t>
            </a:r>
            <a:r>
              <a:rPr lang="en-GB" sz="1200" b="1" dirty="0"/>
              <a:t> Garden</a:t>
            </a:r>
            <a:endParaRPr lang="en-US" sz="12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35362" y="6919119"/>
            <a:ext cx="1028495" cy="319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 5.25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46000" contrast="52000"/>
          </a:blip>
          <a:srcRect l="9491" t="7826" r="30035" b="32292"/>
          <a:stretch>
            <a:fillRect/>
          </a:stretch>
        </p:blipFill>
        <p:spPr bwMode="auto">
          <a:xfrm>
            <a:off x="712841" y="670719"/>
            <a:ext cx="953254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35341" y="6309520"/>
            <a:ext cx="968754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View of “Lead Rubber Bearing ‘’Installed in Basement at the Junction of Beam-Column in Base-Isolated Building At GTB Hospital Delhi.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457200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432859" y="6614319"/>
            <a:ext cx="930004" cy="42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 5.26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9934-124D-44B4-80CB-F95803FD13B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87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</Words>
  <Application>Microsoft Office PowerPoint</Application>
  <PresentationFormat>Custom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</dc:creator>
  <cp:lastModifiedBy>Ashtha</cp:lastModifiedBy>
  <cp:revision>5</cp:revision>
  <dcterms:created xsi:type="dcterms:W3CDTF">2011-03-07T17:33:58Z</dcterms:created>
  <dcterms:modified xsi:type="dcterms:W3CDTF">2011-05-09T11:41:44Z</dcterms:modified>
</cp:coreProperties>
</file>